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84967" autoAdjust="0"/>
  </p:normalViewPr>
  <p:slideViewPr>
    <p:cSldViewPr snapToGrid="0">
      <p:cViewPr varScale="1">
        <p:scale>
          <a:sx n="95" d="100"/>
          <a:sy n="95" d="100"/>
        </p:scale>
        <p:origin x="67" y="26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12/14/2020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 </a:t>
            </a:r>
          </a:p>
          <a:p>
            <a:r>
              <a:rPr lang="en-US" dirty="0"/>
              <a:t>     </a:t>
            </a:r>
          </a:p>
        </p:txBody>
      </p:sp>
      <p:sp>
        <p:nvSpPr>
          <p:cNvPr id="6" name="Rectangle 5">
            <a:extLst>
              <a:ext uri="{FF2B5EF4-FFF2-40B4-BE49-F238E27FC236}">
                <a16:creationId xmlns:a16="http://schemas.microsoft.com/office/drawing/2014/main" id="{442A8197-ABF3-4CD3-8D03-D8AF6971AE71}"/>
              </a:ext>
            </a:extLst>
          </p:cNvPr>
          <p:cNvSpPr/>
          <p:nvPr/>
        </p:nvSpPr>
        <p:spPr>
          <a:xfrm>
            <a:off x="632755" y="234289"/>
            <a:ext cx="9669165" cy="954107"/>
          </a:xfrm>
          <a:prstGeom prst="rect">
            <a:avLst/>
          </a:prstGeom>
          <a:noFill/>
        </p:spPr>
        <p:txBody>
          <a:bodyPr wrap="squar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University of Technology and Applied Sciences</a:t>
            </a:r>
          </a:p>
          <a:p>
            <a:pPr algn="ctr"/>
            <a:r>
              <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Annual Symposium</a:t>
            </a:r>
          </a:p>
        </p:txBody>
      </p:sp>
      <p:sp>
        <p:nvSpPr>
          <p:cNvPr id="7" name="Rectangle 6">
            <a:extLst>
              <a:ext uri="{FF2B5EF4-FFF2-40B4-BE49-F238E27FC236}">
                <a16:creationId xmlns:a16="http://schemas.microsoft.com/office/drawing/2014/main" id="{8A0D4449-55B5-420B-BBCE-8204626F9A2B}"/>
              </a:ext>
            </a:extLst>
          </p:cNvPr>
          <p:cNvSpPr/>
          <p:nvPr/>
        </p:nvSpPr>
        <p:spPr>
          <a:xfrm>
            <a:off x="514781" y="1152988"/>
            <a:ext cx="10584949" cy="523220"/>
          </a:xfrm>
          <a:prstGeom prst="rect">
            <a:avLst/>
          </a:prstGeom>
          <a:noFill/>
        </p:spPr>
        <p:txBody>
          <a:bodyPr wrap="none" lIns="91440" tIns="45720" rIns="91440" bIns="45720">
            <a:spAutoFit/>
          </a:bodyPr>
          <a:lstStyle/>
          <a:p>
            <a:pPr algn="ctr"/>
            <a:r>
              <a:rPr lang="en-US" sz="2800" b="1" cap="none" spc="0" dirty="0">
                <a:ln w="6600">
                  <a:solidFill>
                    <a:schemeClr val="accent2"/>
                  </a:solidFill>
                  <a:prstDash val="solid"/>
                </a:ln>
                <a:solidFill>
                  <a:srgbClr val="FFFFFF"/>
                </a:solidFill>
                <a:effectLst>
                  <a:outerShdw dist="38100" dir="2700000" algn="tl" rotWithShape="0">
                    <a:schemeClr val="accent2"/>
                  </a:outerShdw>
                </a:effectLst>
              </a:rPr>
              <a:t>Sustainable Development: What we learned from pandemic?</a:t>
            </a:r>
          </a:p>
        </p:txBody>
      </p:sp>
      <p:sp>
        <p:nvSpPr>
          <p:cNvPr id="8" name="Rectangle 7">
            <a:extLst>
              <a:ext uri="{FF2B5EF4-FFF2-40B4-BE49-F238E27FC236}">
                <a16:creationId xmlns:a16="http://schemas.microsoft.com/office/drawing/2014/main" id="{06789EDD-9EB2-4A73-B318-9D1A4931235C}"/>
              </a:ext>
            </a:extLst>
          </p:cNvPr>
          <p:cNvSpPr/>
          <p:nvPr/>
        </p:nvSpPr>
        <p:spPr>
          <a:xfrm>
            <a:off x="8496994" y="1637853"/>
            <a:ext cx="2418226" cy="400110"/>
          </a:xfrm>
          <a:prstGeom prst="rect">
            <a:avLst/>
          </a:prstGeom>
          <a:solidFill>
            <a:schemeClr val="accent2"/>
          </a:solidFill>
        </p:spPr>
        <p:txBody>
          <a:bodyPr wrap="none" lIns="91440" tIns="45720" rIns="91440" bIns="45720">
            <a:spAutoFit/>
          </a:bodyPr>
          <a:lstStyle/>
          <a:p>
            <a:pPr algn="ctr"/>
            <a:r>
              <a:rPr lang="en-US" sz="2000" b="1" spc="50" dirty="0">
                <a:ln w="0"/>
                <a:solidFill>
                  <a:schemeClr val="bg2"/>
                </a:solidFill>
                <a:effectLst>
                  <a:innerShdw blurRad="63500" dist="50800" dir="13500000">
                    <a:srgbClr val="000000">
                      <a:alpha val="50000"/>
                    </a:srgbClr>
                  </a:innerShdw>
                </a:effectLst>
              </a:rPr>
              <a:t>April 11-12</a:t>
            </a:r>
            <a:r>
              <a:rPr lang="en-US" sz="2000" b="1" spc="50" baseline="30000" dirty="0">
                <a:ln w="0"/>
                <a:solidFill>
                  <a:schemeClr val="bg2"/>
                </a:solidFill>
                <a:effectLst>
                  <a:innerShdw blurRad="63500" dist="50800" dir="13500000">
                    <a:srgbClr val="000000">
                      <a:alpha val="50000"/>
                    </a:srgbClr>
                  </a:innerShdw>
                </a:effectLst>
              </a:rPr>
              <a:t>th</a:t>
            </a:r>
            <a:r>
              <a:rPr lang="en-US" sz="2000" b="1" spc="50" dirty="0">
                <a:ln w="0"/>
                <a:solidFill>
                  <a:schemeClr val="bg2"/>
                </a:solidFill>
                <a:effectLst>
                  <a:innerShdw blurRad="63500" dist="50800" dir="13500000">
                    <a:srgbClr val="000000">
                      <a:alpha val="50000"/>
                    </a:srgbClr>
                  </a:innerShdw>
                </a:effectLst>
              </a:rPr>
              <a:t> 2021</a:t>
            </a:r>
            <a:endParaRPr lang="en-US" sz="2000" b="1" cap="none" spc="50" dirty="0">
              <a:ln w="0"/>
              <a:solidFill>
                <a:schemeClr val="bg2"/>
              </a:solidFill>
              <a:effectLst>
                <a:innerShdw blurRad="63500" dist="50800" dir="13500000">
                  <a:srgbClr val="000000">
                    <a:alpha val="50000"/>
                  </a:srgbClr>
                </a:innerShdw>
              </a:effectLst>
            </a:endParaRPr>
          </a:p>
        </p:txBody>
      </p:sp>
      <p:pic>
        <p:nvPicPr>
          <p:cNvPr id="10" name="Picture 9" descr="A picture containing text&#10;&#10;Description automatically generated">
            <a:extLst>
              <a:ext uri="{FF2B5EF4-FFF2-40B4-BE49-F238E27FC236}">
                <a16:creationId xmlns:a16="http://schemas.microsoft.com/office/drawing/2014/main" id="{56DCEED8-2DB3-4D3C-BFA8-D44AF72B4DFA}"/>
              </a:ext>
            </a:extLst>
          </p:cNvPr>
          <p:cNvPicPr>
            <a:picLocks noChangeAspect="1"/>
          </p:cNvPicPr>
          <p:nvPr/>
        </p:nvPicPr>
        <p:blipFill>
          <a:blip r:embed="rId2"/>
          <a:stretch>
            <a:fillRect/>
          </a:stretch>
        </p:blipFill>
        <p:spPr>
          <a:xfrm>
            <a:off x="9400990" y="375698"/>
            <a:ext cx="812698" cy="812698"/>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Topic one</a:t>
            </a:r>
          </a:p>
          <a:p>
            <a:pPr algn="r"/>
            <a:r>
              <a:rPr lang="en-US" sz="1800" dirty="0">
                <a:solidFill>
                  <a:schemeClr val="bg1"/>
                </a:solidFill>
              </a:rPr>
              <a:t>Topic two</a:t>
            </a:r>
          </a:p>
          <a:p>
            <a:pPr algn="r"/>
            <a:r>
              <a:rPr lang="en-US" sz="1800" dirty="0">
                <a:solidFill>
                  <a:schemeClr val="bg1"/>
                </a:solidFill>
              </a:rPr>
              <a:t>Topic three</a:t>
            </a:r>
          </a:p>
          <a:p>
            <a:pPr algn="r"/>
            <a:r>
              <a:rPr lang="en-US"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Galaxy presentation</Template>
  <TotalTime>7</TotalTime>
  <Words>530</Words>
  <Application>Microsoft Office PowerPoint</Application>
  <PresentationFormat>Widescreen</PresentationFormat>
  <Paragraphs>103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Univers</vt:lpstr>
      <vt:lpstr>GradientUnivers</vt:lpstr>
      <vt:lpstr>PowerPoint Presentation</vt:lpstr>
      <vt:lpstr>Agenda</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ramkumar lakshminarayanan</dc:creator>
  <cp:lastModifiedBy>ramkumar lakshminarayanan</cp:lastModifiedBy>
  <cp:revision>2</cp:revision>
  <dcterms:created xsi:type="dcterms:W3CDTF">2020-12-14T16:26:55Z</dcterms:created>
  <dcterms:modified xsi:type="dcterms:W3CDTF">2020-12-14T16:34:51Z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